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Текст заголовка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02" name="Уровень текста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3" name="Рисунок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1"/>
          <p:cNvSpPr txBox="1"/>
          <p:nvPr>
            <p:ph type="ctrTitle"/>
          </p:nvPr>
        </p:nvSpPr>
        <p:spPr>
          <a:xfrm>
            <a:off x="1275079" y="1127443"/>
            <a:ext cx="9641842" cy="1838961"/>
          </a:xfrm>
          <a:prstGeom prst="rect">
            <a:avLst/>
          </a:prstGeom>
        </p:spPr>
        <p:txBody>
          <a:bodyPr/>
          <a:lstStyle/>
          <a:p>
            <a:pPr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МИНИСТЕРСТВО ОБРАЗОВАНИЯ И НАУКИ РОССИЙСКОЙ ФЕДЕРАЦИИ</a:t>
            </a:r>
            <a:br/>
            <a:br/>
            <a:r>
              <a:t>ФЕДЕРАЛЬНОЕ ГОСУДАРСТВЕННОЕ БЮДЖЕТНОЕ ОБРАЗОВАТЕЛЬНОЕ</a:t>
            </a:r>
            <a:br/>
            <a:r>
              <a:t>УЧРЕЖДЕНИЕ ВЫСШЕГО ПРОФЕССИОНАЛЬНОГО ОБРАЗОВАНИ</a:t>
            </a:r>
            <a:br/>
            <a:r>
              <a:t>«РОССИЙСКИЙ ГОСУДАРСТВЕННЫЙ</a:t>
            </a:r>
            <a:br/>
            <a:r>
              <a:t>ПЕДАГОГИЧЕСКИЙ УНИВЕРСИТЕТ им. А. И. ГЕРЦЕНА»</a:t>
            </a:r>
          </a:p>
        </p:txBody>
      </p:sp>
      <p:sp>
        <p:nvSpPr>
          <p:cNvPr id="113" name="Подзаголовок 2"/>
          <p:cNvSpPr txBox="1"/>
          <p:nvPr>
            <p:ph type="subTitle" sz="quarter" idx="1"/>
          </p:nvPr>
        </p:nvSpPr>
        <p:spPr>
          <a:xfrm>
            <a:off x="1524000" y="3723957"/>
            <a:ext cx="9144000" cy="125444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Институт компьютерных наук и технологического образования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Кафедра компьютерных технологий и электронного обучения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Заключение</a:t>
            </a:r>
          </a:p>
        </p:txBody>
      </p:sp>
      <p:sp>
        <p:nvSpPr>
          <p:cNvPr id="145" name="В процессе решения поставленных задач удалось разработать приложение с пользовательским интерфейсом для решения физической задачи нахождения импульса тела в определенный момент времени. Для создания данного приложения использовалась библиотека «Tkinter», встроенная в язык программирования Python."/>
          <p:cNvSpPr txBox="1"/>
          <p:nvPr/>
        </p:nvSpPr>
        <p:spPr>
          <a:xfrm>
            <a:off x="875482" y="2297430"/>
            <a:ext cx="9816268" cy="319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080135" marR="330834" indent="450214" algn="just" defTabSz="449580">
              <a:lnSpc>
                <a:spcPct val="150000"/>
              </a:lnSpc>
              <a:spcBef>
                <a:spcPts val="800"/>
              </a:spcBef>
              <a:defRPr sz="2200">
                <a:latin typeface="Times"/>
                <a:ea typeface="Times"/>
                <a:cs typeface="Times"/>
                <a:sym typeface="Times"/>
              </a:defRPr>
            </a:pPr>
            <a:r>
              <a:t>В процессе решения поставленных задач удалось разработать приложение с пользовательским интерфейсом для решения физической задачи нахождения импульса тела в определенный момент времени. Для создания данного приложения использовалась библиотека «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Tkinter</a:t>
            </a:r>
            <a:r>
              <a:t>», встроенная в язык программирования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Python.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Курсовая работа</a:t>
            </a:r>
          </a:p>
        </p:txBody>
      </p:sp>
      <p:sp>
        <p:nvSpPr>
          <p:cNvPr id="116" name="TextBox 3"/>
          <p:cNvSpPr txBox="1"/>
          <p:nvPr/>
        </p:nvSpPr>
        <p:spPr>
          <a:xfrm>
            <a:off x="1252537" y="1811020"/>
            <a:ext cx="968692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Моделирование приложения для нахождения импульса тела в определенный момент времени.</a:t>
            </a: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Направление подготовки: «Информатика и вычислительная техника»</a:t>
            </a:r>
          </a:p>
        </p:txBody>
      </p:sp>
      <p:sp>
        <p:nvSpPr>
          <p:cNvPr id="117" name="TextBox 4"/>
          <p:cNvSpPr txBox="1"/>
          <p:nvPr/>
        </p:nvSpPr>
        <p:spPr>
          <a:xfrm>
            <a:off x="6680200" y="3545432"/>
            <a:ext cx="5511800" cy="1948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Руководитель: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Доктор педагогических наук, профессор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Власова Е.З.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Автор работы: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Студент группы ИВТ 2 курса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Косоруков Р.С.</a:t>
            </a:r>
          </a:p>
        </p:txBody>
      </p:sp>
      <p:sp>
        <p:nvSpPr>
          <p:cNvPr id="118" name="TextBox 5"/>
          <p:cNvSpPr txBox="1"/>
          <p:nvPr/>
        </p:nvSpPr>
        <p:spPr>
          <a:xfrm>
            <a:off x="5120640" y="5846543"/>
            <a:ext cx="1950721" cy="61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Санкт-Петербург</a:t>
            </a: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Цели курсовой работы</a:t>
            </a:r>
          </a:p>
        </p:txBody>
      </p:sp>
      <p:sp>
        <p:nvSpPr>
          <p:cNvPr id="121" name="Объект 2"/>
          <p:cNvSpPr txBox="1"/>
          <p:nvPr>
            <p:ph type="body" idx="1"/>
          </p:nvPr>
        </p:nvSpPr>
        <p:spPr>
          <a:xfrm>
            <a:off x="838200" y="20923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marR="330834" indent="851534" algn="just" defTabSz="449580">
              <a:lnSpc>
                <a:spcPct val="150000"/>
              </a:lnSpc>
              <a:spcBef>
                <a:spcPts val="0"/>
              </a:spcBef>
              <a:buFont typeface="Courier New"/>
              <a:buChar char="o"/>
              <a:defRPr sz="2200">
                <a:latin typeface="Times"/>
                <a:ea typeface="Times"/>
                <a:cs typeface="Times"/>
                <a:sym typeface="Times"/>
              </a:defRPr>
            </a:pPr>
            <a:r>
              <a:t>Показать, что целесообразно использовать информационные технологии при решении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задач по физике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30834" indent="851534" algn="just" defTabSz="449580">
              <a:lnSpc>
                <a:spcPct val="150000"/>
              </a:lnSpc>
              <a:spcBef>
                <a:spcPts val="0"/>
              </a:spcBef>
              <a:buFont typeface="Courier New"/>
              <a:buChar char="o"/>
              <a:defRPr sz="2200">
                <a:latin typeface="Times"/>
                <a:ea typeface="Times"/>
                <a:cs typeface="Times"/>
                <a:sym typeface="Times"/>
              </a:defRPr>
            </a:pPr>
            <a:r>
              <a:t>Доказать, что, обращаясь к информационным технологиям при решении поставленных задач по предмету, можно получить точный результат при минимальных временных затратах.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330834" indent="851534" algn="just" defTabSz="449580">
              <a:lnSpc>
                <a:spcPct val="150000"/>
              </a:lnSpc>
              <a:spcBef>
                <a:spcPts val="0"/>
              </a:spcBef>
              <a:buFont typeface="Courier New"/>
              <a:buChar char="o"/>
              <a:defRPr sz="2200">
                <a:latin typeface="Times"/>
                <a:ea typeface="Times"/>
                <a:cs typeface="Times"/>
                <a:sym typeface="Times"/>
              </a:defRPr>
            </a:pPr>
            <a:r>
              <a:t>Получить ответ на поставленную задачу с помощью разработки программного обеспечения на языке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Python.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Задачи, выполненные в ходе исследования курсовой работы</a:t>
            </a:r>
          </a:p>
        </p:txBody>
      </p:sp>
      <p:sp>
        <p:nvSpPr>
          <p:cNvPr id="124" name="Объект 2"/>
          <p:cNvSpPr txBox="1"/>
          <p:nvPr>
            <p:ph type="body" idx="1"/>
          </p:nvPr>
        </p:nvSpPr>
        <p:spPr>
          <a:xfrm>
            <a:off x="838200" y="2676525"/>
            <a:ext cx="10515600" cy="4351338"/>
          </a:xfrm>
          <a:prstGeom prst="rect">
            <a:avLst/>
          </a:prstGeom>
        </p:spPr>
        <p:txBody>
          <a:bodyPr/>
          <a:lstStyle/>
          <a:p>
            <a:pPr lvl="1" marL="0" marR="330834" indent="851534" algn="just" defTabSz="449580">
              <a:lnSpc>
                <a:spcPct val="150000"/>
              </a:lnSpc>
              <a:spcBef>
                <a:spcPts val="0"/>
              </a:spcBef>
              <a:buFont typeface="Courier New"/>
              <a:buChar char="o"/>
              <a:defRPr sz="2200">
                <a:latin typeface="Times"/>
                <a:ea typeface="Times"/>
                <a:cs typeface="Times"/>
                <a:sym typeface="Times"/>
              </a:defRPr>
            </a:pPr>
            <a:r>
              <a:t>Смоделирована и разработана программа на языке программирования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Python </a:t>
            </a:r>
            <a:r>
              <a:t>для расчета импульса некоторого тела по исходным значениям.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marL="0" marR="330834" indent="851534" algn="just" defTabSz="449580">
              <a:lnSpc>
                <a:spcPct val="150000"/>
              </a:lnSpc>
              <a:spcBef>
                <a:spcPts val="0"/>
              </a:spcBef>
              <a:buFont typeface="Courier New"/>
              <a:buChar char="o"/>
              <a:defRPr sz="2200">
                <a:latin typeface="Times"/>
                <a:ea typeface="Times"/>
                <a:cs typeface="Times"/>
                <a:sym typeface="Times"/>
              </a:defRPr>
            </a:pPr>
            <a:r>
              <a:t>Решена поставленная задача без использования информационных технологий.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Определение</a:t>
            </a:r>
          </a:p>
        </p:txBody>
      </p:sp>
      <p:sp>
        <p:nvSpPr>
          <p:cNvPr id="127" name="TextBox 3"/>
          <p:cNvSpPr txBox="1"/>
          <p:nvPr/>
        </p:nvSpPr>
        <p:spPr>
          <a:xfrm>
            <a:off x="1084579" y="2335114"/>
            <a:ext cx="8676642" cy="2543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080135" marR="330834" indent="448944" algn="just" defTabSz="449580">
              <a:lnSpc>
                <a:spcPct val="150000"/>
              </a:lnSpc>
              <a:defRPr sz="2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Импульс тела (количество движения) – это физическая величина, являющаяся мерой механического движения. В классической механике импульс тела равен произведению массы этого тела на его скорость.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Постановка задачи</a:t>
            </a:r>
          </a:p>
        </p:txBody>
      </p:sp>
      <p:sp>
        <p:nvSpPr>
          <p:cNvPr id="130" name="TextBox 3"/>
          <p:cNvSpPr txBox="1"/>
          <p:nvPr/>
        </p:nvSpPr>
        <p:spPr>
          <a:xfrm>
            <a:off x="1592579" y="2406210"/>
            <a:ext cx="8676642" cy="204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080135" marR="330834" indent="448944" algn="just" defTabSz="449580">
              <a:lnSpc>
                <a:spcPct val="150000"/>
              </a:lnSpc>
              <a:defRPr sz="2200">
                <a:latin typeface="Times"/>
                <a:ea typeface="Times"/>
                <a:cs typeface="Times"/>
                <a:sym typeface="Times"/>
              </a:defRPr>
            </a:pPr>
            <a:r>
              <a:t>Дан закон движения некоторого тела массой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t> килограмма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x(t) = 2 – 3*t – t^2</a:t>
            </a:r>
            <a:r>
              <a:t>. Определите импульс данного тела в момент  времени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t>секунды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Решение задачи</a:t>
            </a:r>
          </a:p>
        </p:txBody>
      </p:sp>
      <p:pic>
        <p:nvPicPr>
          <p:cNvPr id="13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6986" y="2566841"/>
            <a:ext cx="4978028" cy="172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Приложение на языке Python с использованием библиотеки «Tkinter»</a:t>
            </a:r>
          </a:p>
        </p:txBody>
      </p:sp>
      <p:pic>
        <p:nvPicPr>
          <p:cNvPr id="13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7214" y="2038350"/>
            <a:ext cx="6837572" cy="3929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Дополнительные возможности разработанного приложения</a:t>
            </a:r>
          </a:p>
        </p:txBody>
      </p:sp>
      <p:pic>
        <p:nvPicPr>
          <p:cNvPr id="13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2169133"/>
            <a:ext cx="4342768" cy="251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1950" y="2169133"/>
            <a:ext cx="4350741" cy="2519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Описание приложения"/>
          <p:cNvSpPr txBox="1"/>
          <p:nvPr/>
        </p:nvSpPr>
        <p:spPr>
          <a:xfrm>
            <a:off x="1767955" y="5167312"/>
            <a:ext cx="25031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Описание приложения</a:t>
            </a:r>
          </a:p>
        </p:txBody>
      </p:sp>
      <p:sp>
        <p:nvSpPr>
          <p:cNvPr id="142" name="Информация о разработчике"/>
          <p:cNvSpPr txBox="1"/>
          <p:nvPr/>
        </p:nvSpPr>
        <p:spPr>
          <a:xfrm>
            <a:off x="7406755" y="5167312"/>
            <a:ext cx="323276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Информация о разработчике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